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"/>
  </p:notesMasterIdLst>
  <p:sldIdLst>
    <p:sldId id="285" r:id="rId2"/>
    <p:sldId id="256" r:id="rId3"/>
    <p:sldId id="268" r:id="rId4"/>
    <p:sldId id="275" r:id="rId5"/>
    <p:sldId id="266" r:id="rId6"/>
    <p:sldId id="281" r:id="rId7"/>
    <p:sldId id="282" r:id="rId8"/>
    <p:sldId id="283" r:id="rId9"/>
    <p:sldId id="28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F0767-1362-4E00-9C43-8CEB456CCC8B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781D9-E865-4C38-9D5F-A40EEB734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99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A83A-C74E-43EA-8DF5-E0D23ACD2D03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8770-F378-4F76-B150-2207FFCCD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473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A83A-C74E-43EA-8DF5-E0D23ACD2D03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8770-F378-4F76-B150-2207FFCCD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7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A83A-C74E-43EA-8DF5-E0D23ACD2D03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8770-F378-4F76-B150-2207FFCCD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021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A83A-C74E-43EA-8DF5-E0D23ACD2D03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8770-F378-4F76-B150-2207FFCCD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35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A83A-C74E-43EA-8DF5-E0D23ACD2D03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8770-F378-4F76-B150-2207FFCCD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4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A83A-C74E-43EA-8DF5-E0D23ACD2D03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8770-F378-4F76-B150-2207FFCCD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43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A83A-C74E-43EA-8DF5-E0D23ACD2D03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8770-F378-4F76-B150-2207FFCCD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24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A83A-C74E-43EA-8DF5-E0D23ACD2D03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8770-F378-4F76-B150-2207FFCCD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04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A83A-C74E-43EA-8DF5-E0D23ACD2D03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8770-F378-4F76-B150-2207FFCCD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06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A83A-C74E-43EA-8DF5-E0D23ACD2D03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8770-F378-4F76-B150-2207FFCCD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891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A83A-C74E-43EA-8DF5-E0D23ACD2D03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8770-F378-4F76-B150-2207FFCCD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06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EA83A-C74E-43EA-8DF5-E0D23ACD2D03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78770-F378-4F76-B150-2207FFCCD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00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37" y="1509481"/>
            <a:ext cx="6301526" cy="383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77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76DD63-400D-4991-8E95-6B9AC68C5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D9BE1B-46B1-4FF9-9D16-8FEFE66DD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2028825"/>
            <a:ext cx="3581400" cy="28003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506771-6E6C-4D7F-BAE6-83CBEABDB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1" y="2028825"/>
            <a:ext cx="3581399" cy="28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14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03" y="-196304"/>
            <a:ext cx="4449067" cy="78529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69B361-85E2-4B12-9A79-D6568DF4D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117" y="1262793"/>
            <a:ext cx="3009364" cy="49347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462EB6-5571-484C-8D81-CEC733820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759" y="879095"/>
            <a:ext cx="2665754" cy="1869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22109" y="203117"/>
            <a:ext cx="54441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>
                <a:latin typeface="+mj-lt"/>
              </a:rPr>
              <a:t>Выбор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22932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79" y="-509916"/>
            <a:ext cx="4696819" cy="82427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1C53ECE-37AC-43A9-A8DF-151799B14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841" y="1294423"/>
            <a:ext cx="2895600" cy="42691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467B43-0881-4A61-8B3F-98F08A25F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969" y="1011337"/>
            <a:ext cx="2733040" cy="1916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393" y="488117"/>
            <a:ext cx="47928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>
                <a:solidFill>
                  <a:schemeClr val="bg1"/>
                </a:solidFill>
                <a:latin typeface="+mj-lt"/>
              </a:rPr>
              <a:t>Уникальный стиль</a:t>
            </a:r>
          </a:p>
          <a:p>
            <a:r>
              <a:rPr lang="ru-RU" sz="4400" i="1" dirty="0">
                <a:solidFill>
                  <a:schemeClr val="bg1"/>
                </a:solidFill>
                <a:latin typeface="+mj-lt"/>
              </a:rPr>
              <a:t>для каждого</a:t>
            </a:r>
          </a:p>
          <a:p>
            <a:r>
              <a:rPr lang="ru-RU" sz="4400" i="1" dirty="0">
                <a:solidFill>
                  <a:schemeClr val="bg1"/>
                </a:solidFill>
                <a:latin typeface="+mj-lt"/>
              </a:rPr>
              <a:t>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331601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C39F943A-EB2A-48C6-A8E7-192546C1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45611" y="0"/>
            <a:ext cx="23007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>
                    <a:alpha val="92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Расписание</a:t>
            </a: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endParaRPr lang="ru-RU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0E69F5-FD51-47D6-BF4C-F85BD0C60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30" y="674862"/>
            <a:ext cx="2467588" cy="5338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6FEF3-BFCF-4A2C-816C-EAA300BEA6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0" y="345610"/>
            <a:ext cx="3028045" cy="5997258"/>
          </a:xfrm>
          <a:prstGeom prst="rect">
            <a:avLst/>
          </a:prstGeom>
          <a:effectLst>
            <a:outerShdw blurRad="508000" dist="1778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6E94FC6-3665-468C-B679-1047787D5A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32" y="1382346"/>
            <a:ext cx="3599695" cy="359969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2DBC5CD-ADD3-4A6D-99D8-78AECC80E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030" y="2489664"/>
            <a:ext cx="1043297" cy="1270100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73EED6B-B2AE-4E39-8B3D-62F994CC0658}"/>
              </a:ext>
            </a:extLst>
          </p:cNvPr>
          <p:cNvSpPr/>
          <p:nvPr/>
        </p:nvSpPr>
        <p:spPr>
          <a:xfrm>
            <a:off x="5783780" y="2058808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Поможет студентам быстро разобраться с расписанием, благодаря правильному отображению четности недели и </a:t>
            </a:r>
            <a:r>
              <a:rPr lang="ru-RU" sz="2800" dirty="0">
                <a:solidFill>
                  <a:schemeClr val="bg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удобным</a:t>
            </a:r>
            <a:r>
              <a:rPr lang="ru-RU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800" dirty="0">
                <a:solidFill>
                  <a:schemeClr val="bg1">
                    <a:alpha val="92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отображением</a:t>
            </a:r>
            <a:r>
              <a:rPr lang="ru-RU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самого расписания. </a:t>
            </a:r>
            <a:endParaRPr lang="ru-RU" sz="4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4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21D96C6-852C-4932-A74F-AF366CFB3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45610" y="0"/>
            <a:ext cx="25372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>
                    <a:alpha val="92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Мессенджер</a:t>
            </a: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endParaRPr lang="ru-RU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0E69F5-FD51-47D6-BF4C-F85BD0C60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30" y="674862"/>
            <a:ext cx="2467588" cy="533875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6E94FC6-3665-468C-B679-1047787D5A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32" y="1382346"/>
            <a:ext cx="3599695" cy="359969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2DBC5CD-ADD3-4A6D-99D8-78AECC80E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030" y="2489664"/>
            <a:ext cx="1043297" cy="1270100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73EED6B-B2AE-4E39-8B3D-62F994CC0658}"/>
              </a:ext>
            </a:extLst>
          </p:cNvPr>
          <p:cNvSpPr/>
          <p:nvPr/>
        </p:nvSpPr>
        <p:spPr>
          <a:xfrm>
            <a:off x="5783780" y="205880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Предназначен для быстрой коммуникации между студентами, преподавателями и возможными работодателями. </a:t>
            </a:r>
            <a:endParaRPr lang="ru-RU" sz="4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34ABF3-2583-477F-823A-132463400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029" y="2489663"/>
            <a:ext cx="1043297" cy="1270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4EAB0C-0BEF-44BE-A5FF-6853FBE84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17" y="669666"/>
            <a:ext cx="2467588" cy="5338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6FEF3-BFCF-4A2C-816C-EAA300BEA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0" y="345610"/>
            <a:ext cx="3028045" cy="5997258"/>
          </a:xfrm>
          <a:prstGeom prst="rect">
            <a:avLst/>
          </a:prstGeom>
          <a:effectLst>
            <a:outerShdw blurRad="508000" dist="177800" dir="5400000" algn="t" rotWithShape="0">
              <a:prstClr val="black">
                <a:alpha val="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52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245B16D-1027-41BB-9BD1-C8E9EE0A6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31263" y="0"/>
            <a:ext cx="14899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>
                    <a:alpha val="92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Работа</a:t>
            </a: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endParaRPr lang="ru-RU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0E69F5-FD51-47D6-BF4C-F85BD0C60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30" y="674862"/>
            <a:ext cx="2467588" cy="5338754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73EED6B-B2AE-4E39-8B3D-62F994CC0658}"/>
              </a:ext>
            </a:extLst>
          </p:cNvPr>
          <p:cNvSpPr/>
          <p:nvPr/>
        </p:nvSpPr>
        <p:spPr>
          <a:xfrm>
            <a:off x="6667018" y="2058808"/>
            <a:ext cx="52127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Данный раздел поможет студентам быстрой найти работу или подработку.</a:t>
            </a:r>
            <a:endParaRPr lang="ru-RU" sz="4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E41D2F-4B00-4538-B48A-2F8CB0D30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5" y="674862"/>
            <a:ext cx="2467588" cy="5338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6FEF3-BFCF-4A2C-816C-EAA300BEA6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0" y="345610"/>
            <a:ext cx="3028045" cy="5997258"/>
          </a:xfrm>
          <a:prstGeom prst="rect">
            <a:avLst/>
          </a:prstGeom>
          <a:effectLst>
            <a:outerShdw blurRad="508000" dist="1778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CBDAEE-491F-494A-9131-CB30DFB11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202" y="633127"/>
            <a:ext cx="2486878" cy="5380489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F8EF3E5-4340-45B1-A4FF-0DFEE7EF27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19" y="345610"/>
            <a:ext cx="3028045" cy="5997258"/>
          </a:xfrm>
          <a:prstGeom prst="rect">
            <a:avLst/>
          </a:prstGeom>
          <a:effectLst>
            <a:outerShdw blurRad="508000" dist="177800" dir="5400000" algn="t" rotWithShape="0">
              <a:prstClr val="black">
                <a:alpha val="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84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05B792D-69EB-498C-BBB7-1FE0FFB4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0452" y="-85277"/>
            <a:ext cx="2351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Библиотека</a:t>
            </a:r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endParaRPr lang="ru-RU" sz="3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73EED6B-B2AE-4E39-8B3D-62F994CC0658}"/>
              </a:ext>
            </a:extLst>
          </p:cNvPr>
          <p:cNvSpPr/>
          <p:nvPr/>
        </p:nvSpPr>
        <p:spPr>
          <a:xfrm>
            <a:off x="6788247" y="1959244"/>
            <a:ext cx="52127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Здесь можно быстро найти необходимое при написании работы учебное пособие.</a:t>
            </a:r>
            <a:endParaRPr lang="ru-RU" sz="4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8E33A-DE82-417B-88AC-AC4CC63ED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75" y="681135"/>
            <a:ext cx="2467588" cy="5296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6FEF3-BFCF-4A2C-816C-EAA300BEA6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0" y="345610"/>
            <a:ext cx="3028045" cy="5997258"/>
          </a:xfrm>
          <a:prstGeom prst="rect">
            <a:avLst/>
          </a:prstGeom>
          <a:effectLst>
            <a:outerShdw blurRad="508000" dist="1778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FEE7AD-64BC-4F51-B689-4BDB5E94B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0202" y="674862"/>
            <a:ext cx="2486878" cy="533875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F8EF3E5-4340-45B1-A4FF-0DFEE7EF27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19" y="345610"/>
            <a:ext cx="3028045" cy="5997258"/>
          </a:xfrm>
          <a:prstGeom prst="rect">
            <a:avLst/>
          </a:prstGeom>
          <a:effectLst>
            <a:outerShdw blurRad="508000" dist="177800" dir="5400000" algn="t" rotWithShape="0">
              <a:prstClr val="black">
                <a:alpha val="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0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3F32F827-A823-4674-BF54-890518C55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7E7E27-04BB-4101-A5BF-189B837B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02" y="674862"/>
            <a:ext cx="2486878" cy="53387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93009D-E373-430D-9A47-6DCB6508CD71}"/>
              </a:ext>
            </a:extLst>
          </p:cNvPr>
          <p:cNvSpPr txBox="1"/>
          <p:nvPr/>
        </p:nvSpPr>
        <p:spPr>
          <a:xfrm>
            <a:off x="4920452" y="-85277"/>
            <a:ext cx="2351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>
                    <a:alpha val="92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Новости</a:t>
            </a: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endParaRPr lang="ru-RU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DD00D2-685A-4AD6-9C9C-0FBC1CEBEE57}"/>
              </a:ext>
            </a:extLst>
          </p:cNvPr>
          <p:cNvSpPr/>
          <p:nvPr/>
        </p:nvSpPr>
        <p:spPr>
          <a:xfrm>
            <a:off x="6667018" y="2058808"/>
            <a:ext cx="52127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Эта вкладка поможет быстро узнать об актуальных новостях и мероприятиях вашего университета.</a:t>
            </a:r>
            <a:endParaRPr lang="ru-RU" sz="4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570222-CBE5-4536-8C5F-A345F03B5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14" y="690465"/>
            <a:ext cx="2450204" cy="5252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6FEF3-BFCF-4A2C-816C-EAA300BEA6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0" y="345610"/>
            <a:ext cx="3028045" cy="5997258"/>
          </a:xfrm>
          <a:prstGeom prst="rect">
            <a:avLst/>
          </a:prstGeom>
          <a:effectLst>
            <a:outerShdw blurRad="508000" dist="177800" dir="5400000" algn="t" rotWithShape="0">
              <a:prstClr val="black">
                <a:alpha val="0"/>
              </a:prstClr>
            </a:outerShdw>
          </a:effec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F8EF3E5-4340-45B1-A4FF-0DFEE7EF27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19" y="345610"/>
            <a:ext cx="3028045" cy="5997258"/>
          </a:xfrm>
          <a:prstGeom prst="rect">
            <a:avLst/>
          </a:prstGeom>
          <a:effectLst>
            <a:outerShdw blurRad="508000" dist="177800" dir="5400000" algn="t" rotWithShape="0">
              <a:prstClr val="black">
                <a:alpha val="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5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</TotalTime>
  <Words>81</Words>
  <Application>Microsoft Office PowerPoint</Application>
  <PresentationFormat>Широкоэкранный</PresentationFormat>
  <Paragraphs>14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USER</cp:lastModifiedBy>
  <cp:revision>19</cp:revision>
  <dcterms:created xsi:type="dcterms:W3CDTF">2022-04-15T18:32:00Z</dcterms:created>
  <dcterms:modified xsi:type="dcterms:W3CDTF">2022-12-06T05:48:15Z</dcterms:modified>
</cp:coreProperties>
</file>