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8" r:id="rId2"/>
    <p:sldId id="256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8CA"/>
    <a:srgbClr val="FAF9F2"/>
    <a:srgbClr val="EDEBD1"/>
    <a:srgbClr val="EDEEEC"/>
    <a:srgbClr val="D9DCD6"/>
    <a:srgbClr val="ECEACF"/>
    <a:srgbClr val="EAE8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702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09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237" y="2042553"/>
            <a:ext cx="5941526" cy="277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46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C9379-DCD4-4E4E-9F94-5A112B5F05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4953" y="255648"/>
            <a:ext cx="8915399" cy="1554660"/>
          </a:xfrm>
        </p:spPr>
        <p:txBody>
          <a:bodyPr>
            <a:normAutofit fontScale="90000"/>
          </a:bodyPr>
          <a:lstStyle/>
          <a:p>
            <a:r>
              <a:rPr lang="ru-RU" dirty="0"/>
              <a:t>Бизнес-план проекта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B5210E-16BB-473D-8EB5-2FF45F1E34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9123" y="1032978"/>
            <a:ext cx="8915399" cy="1126283"/>
          </a:xfrm>
        </p:spPr>
        <p:txBody>
          <a:bodyPr/>
          <a:lstStyle/>
          <a:p>
            <a:r>
              <a:rPr lang="ru-RU" dirty="0"/>
              <a:t>                     </a:t>
            </a:r>
            <a:r>
              <a:rPr lang="ru-RU" sz="3200" dirty="0">
                <a:solidFill>
                  <a:schemeClr val="tx1"/>
                </a:solidFill>
              </a:rPr>
              <a:t>«Вегетарианское заведение»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B30511-1B90-4F40-B708-27B561DB1C6E}"/>
              </a:ext>
            </a:extLst>
          </p:cNvPr>
          <p:cNvSpPr txBox="1"/>
          <p:nvPr/>
        </p:nvSpPr>
        <p:spPr>
          <a:xfrm>
            <a:off x="1263333" y="5086358"/>
            <a:ext cx="42176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Подготовили </a:t>
            </a:r>
            <a:r>
              <a:rPr lang="ru-RU" dirty="0" err="1"/>
              <a:t>эк.гр</a:t>
            </a:r>
            <a:r>
              <a:rPr lang="ru-RU" dirty="0"/>
              <a:t>.</a:t>
            </a:r>
          </a:p>
          <a:p>
            <a:r>
              <a:rPr lang="ru-RU" dirty="0"/>
              <a:t>  </a:t>
            </a:r>
            <a:r>
              <a:rPr lang="ru-RU" dirty="0" err="1"/>
              <a:t>Головей</a:t>
            </a:r>
            <a:r>
              <a:rPr lang="ru-RU" dirty="0"/>
              <a:t> А.</a:t>
            </a:r>
          </a:p>
          <a:p>
            <a:r>
              <a:rPr lang="ru-RU" dirty="0"/>
              <a:t>  </a:t>
            </a:r>
            <a:r>
              <a:rPr lang="ru-RU" dirty="0" err="1"/>
              <a:t>Свибович</a:t>
            </a:r>
            <a:r>
              <a:rPr lang="ru-RU" dirty="0"/>
              <a:t> Д.</a:t>
            </a:r>
          </a:p>
          <a:p>
            <a:r>
              <a:rPr lang="ru-RU" dirty="0"/>
              <a:t>  </a:t>
            </a:r>
            <a:r>
              <a:rPr lang="ru-RU" dirty="0" err="1"/>
              <a:t>Гученко</a:t>
            </a:r>
            <a:r>
              <a:rPr lang="ru-RU" dirty="0"/>
              <a:t> А.</a:t>
            </a:r>
          </a:p>
          <a:p>
            <a:r>
              <a:rPr lang="ru-RU" dirty="0"/>
              <a:t>  </a:t>
            </a:r>
            <a:r>
              <a:rPr lang="ru-RU" dirty="0" err="1"/>
              <a:t>Петельский</a:t>
            </a:r>
            <a:r>
              <a:rPr lang="ru-RU" dirty="0"/>
              <a:t> Н.</a:t>
            </a:r>
          </a:p>
        </p:txBody>
      </p:sp>
      <p:pic>
        <p:nvPicPr>
          <p:cNvPr id="1028" name="Picture 4" descr="vegan cafe">
            <a:extLst>
              <a:ext uri="{FF2B5EF4-FFF2-40B4-BE49-F238E27FC236}">
                <a16:creationId xmlns:a16="http://schemas.microsoft.com/office/drawing/2014/main" id="{AFB053F4-D8EF-40F1-B434-CE2AA98A3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436" y="1810309"/>
            <a:ext cx="7172564" cy="504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839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056265-573F-46DE-8B9C-D49967AECE50}"/>
              </a:ext>
            </a:extLst>
          </p:cNvPr>
          <p:cNvSpPr txBox="1"/>
          <p:nvPr/>
        </p:nvSpPr>
        <p:spPr>
          <a:xfrm>
            <a:off x="2914650" y="182880"/>
            <a:ext cx="6012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     </a:t>
            </a:r>
            <a:r>
              <a:rPr lang="ru-RU" sz="4400" dirty="0">
                <a:latin typeface="Century Gothic (Заголовки)"/>
                <a:cs typeface="Times New Roman" panose="02020603050405020304" pitchFamily="18" charset="0"/>
              </a:rPr>
              <a:t>Основная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Century Gothic (Заголовки)"/>
                <a:cs typeface="Times New Roman" panose="02020603050405020304" pitchFamily="18" charset="0"/>
              </a:rPr>
              <a:t>идея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A20AF2-28AF-4137-8DA4-62E1E88757BE}"/>
              </a:ext>
            </a:extLst>
          </p:cNvPr>
          <p:cNvSpPr txBox="1"/>
          <p:nvPr/>
        </p:nvSpPr>
        <p:spPr>
          <a:xfrm>
            <a:off x="1873599" y="1080107"/>
            <a:ext cx="6217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Поддержание здорового образа жизни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900A24-BD37-4D1F-AB54-D1941B611FDB}"/>
              </a:ext>
            </a:extLst>
          </p:cNvPr>
          <p:cNvSpPr txBox="1"/>
          <p:nvPr/>
        </p:nvSpPr>
        <p:spPr>
          <a:xfrm>
            <a:off x="180953" y="3380125"/>
            <a:ext cx="5739787" cy="3477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/>
              <a:t>Создание вегетарианского кафе «</a:t>
            </a:r>
            <a:r>
              <a:rPr lang="en-US" sz="2000" dirty="0"/>
              <a:t>Ja</a:t>
            </a:r>
            <a:r>
              <a:rPr lang="ru-RU" sz="2000" dirty="0" err="1"/>
              <a:t>ča</a:t>
            </a:r>
            <a:r>
              <a:rPr lang="en-US" sz="2000" dirty="0"/>
              <a:t>r</a:t>
            </a:r>
            <a:r>
              <a:rPr lang="ru-RU" sz="2000" dirty="0" err="1"/>
              <a:t>ta</a:t>
            </a:r>
            <a:r>
              <a:rPr lang="ru-RU" sz="2000" dirty="0"/>
              <a:t>» в городе Брест для обслуживания жителей города.</a:t>
            </a:r>
          </a:p>
          <a:p>
            <a:r>
              <a:rPr lang="ru-RU" sz="2000" dirty="0"/>
              <a:t>Деятельность создаваемого предприятия </a:t>
            </a:r>
            <a:r>
              <a:rPr lang="ru-RU" sz="2000" dirty="0" err="1"/>
              <a:t>напрвлена</a:t>
            </a:r>
            <a:r>
              <a:rPr lang="ru-RU" sz="2000" dirty="0"/>
              <a:t> на оказание услуг в сфере общественного питания для людей, которые являются вегетарианцами, </a:t>
            </a:r>
            <a:r>
              <a:rPr lang="ru-RU" sz="2000" dirty="0" err="1"/>
              <a:t>веганами</a:t>
            </a:r>
            <a:r>
              <a:rPr lang="ru-RU" sz="2000" dirty="0"/>
              <a:t> и сыроедами, и людей, которые заботятся о своем здоровье, лекции по здоровому питанию и здоровому образу жизни по вечерам пятницы</a:t>
            </a:r>
            <a:r>
              <a:rPr lang="ru-RU" dirty="0"/>
              <a:t>.</a:t>
            </a:r>
          </a:p>
        </p:txBody>
      </p:sp>
      <p:pic>
        <p:nvPicPr>
          <p:cNvPr id="7" name="Picture 4" descr="Веганский ресторан в Москве. Лучшие рестораны и кафе для вегетарианцев">
            <a:extLst>
              <a:ext uri="{FF2B5EF4-FFF2-40B4-BE49-F238E27FC236}">
                <a16:creationId xmlns:a16="http://schemas.microsoft.com/office/drawing/2014/main" id="{2784E9E9-C4A9-414F-93B7-8D3EE2031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152" y="1975104"/>
            <a:ext cx="6403849" cy="488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335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F6A264-E060-4BA7-A825-B7CDBD0D0FAD}"/>
              </a:ext>
            </a:extLst>
          </p:cNvPr>
          <p:cNvSpPr txBox="1"/>
          <p:nvPr/>
        </p:nvSpPr>
        <p:spPr>
          <a:xfrm>
            <a:off x="3580483" y="377577"/>
            <a:ext cx="5508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Целевая аудитория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5C8947-1B0B-45C1-BF1F-1A10E2A6DC9F}"/>
              </a:ext>
            </a:extLst>
          </p:cNvPr>
          <p:cNvSpPr txBox="1"/>
          <p:nvPr/>
        </p:nvSpPr>
        <p:spPr>
          <a:xfrm>
            <a:off x="1895302" y="1293006"/>
            <a:ext cx="7992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Посетители вегетарианского кафе – это люди, являющиеся сторонниками здорового образа жизни, и приверженцы системы питания, предполагающей полный отказ от животной пищи.</a:t>
            </a:r>
          </a:p>
          <a:p>
            <a:r>
              <a:rPr lang="ru-RU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3C7EED-6343-419F-A31C-A19903861E8D}"/>
              </a:ext>
            </a:extLst>
          </p:cNvPr>
          <p:cNvSpPr txBox="1"/>
          <p:nvPr/>
        </p:nvSpPr>
        <p:spPr>
          <a:xfrm>
            <a:off x="5526797" y="2730263"/>
            <a:ext cx="66652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Помимо основной целевой аудитории проекта, компания ожидает сезонного притока посетителей, не являющихся постоянными сторонниками вегетарианства: </a:t>
            </a:r>
          </a:p>
          <a:p>
            <a:r>
              <a:rPr lang="ru-RU" dirty="0"/>
              <a:t>• Летнее время – высокие температура располагает к более легкой, нежирной пище.</a:t>
            </a:r>
          </a:p>
          <a:p>
            <a:r>
              <a:rPr lang="ru-RU" dirty="0"/>
              <a:t>• Весна - люди садятся на различные диеты с целью похудеть к пляжному сезону.</a:t>
            </a:r>
          </a:p>
          <a:p>
            <a:r>
              <a:rPr lang="ru-RU" dirty="0"/>
              <a:t>• Православные посты, такие как </a:t>
            </a:r>
            <a:r>
              <a:rPr lang="en-US" dirty="0"/>
              <a:t>“</a:t>
            </a:r>
            <a:r>
              <a:rPr lang="ru-RU" dirty="0"/>
              <a:t>Великий пост</a:t>
            </a:r>
            <a:r>
              <a:rPr lang="en-US" dirty="0"/>
              <a:t>”.</a:t>
            </a:r>
            <a:endParaRPr lang="ru-RU" dirty="0"/>
          </a:p>
        </p:txBody>
      </p:sp>
      <p:pic>
        <p:nvPicPr>
          <p:cNvPr id="3074" name="Picture 2" descr="Вегетарианское кафе Счастье здесь Ресторан, бар, кафе - Гастрофестиваль  минск. Отзывы, цены">
            <a:extLst>
              <a:ext uri="{FF2B5EF4-FFF2-40B4-BE49-F238E27FC236}">
                <a16:creationId xmlns:a16="http://schemas.microsoft.com/office/drawing/2014/main" id="{E619A012-D269-4793-B3BF-0A836B683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88" y="2709949"/>
            <a:ext cx="5277387" cy="414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784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F6F951-E8BB-4876-8D38-11FCD0F1EAEF}"/>
              </a:ext>
            </a:extLst>
          </p:cNvPr>
          <p:cNvSpPr txBox="1"/>
          <p:nvPr/>
        </p:nvSpPr>
        <p:spPr>
          <a:xfrm>
            <a:off x="493776" y="275421"/>
            <a:ext cx="11698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Описание продукта и его конкурентных преимуществ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DA23E8-8B83-4E3F-81CE-0A21AD372BE7}"/>
              </a:ext>
            </a:extLst>
          </p:cNvPr>
          <p:cNvSpPr txBox="1"/>
          <p:nvPr/>
        </p:nvSpPr>
        <p:spPr>
          <a:xfrm>
            <a:off x="1035586" y="1817782"/>
            <a:ext cx="10741886" cy="1200329"/>
          </a:xfrm>
          <a:prstGeom prst="rect">
            <a:avLst/>
          </a:prstGeom>
          <a:solidFill>
            <a:srgbClr val="EAE8CA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Основное отличие кафе «</a:t>
            </a:r>
            <a:r>
              <a:rPr lang="en-US" dirty="0"/>
              <a:t>Ja</a:t>
            </a:r>
            <a:r>
              <a:rPr lang="ru-RU" dirty="0" err="1"/>
              <a:t>ča</a:t>
            </a:r>
            <a:r>
              <a:rPr lang="en-US" dirty="0"/>
              <a:t>r</a:t>
            </a:r>
            <a:r>
              <a:rPr lang="ru-RU" dirty="0" err="1"/>
              <a:t>ta</a:t>
            </a:r>
            <a:r>
              <a:rPr lang="ru-RU" dirty="0"/>
              <a:t>» от многих заведений общего питания  будет несомненно состоять в его меню. Меню кафе будет разделено на 3 вида: вегетарианское, веганское и </a:t>
            </a:r>
            <a:r>
              <a:rPr lang="ru-RU" dirty="0" err="1"/>
              <a:t>сыроедческое</a:t>
            </a:r>
            <a:r>
              <a:rPr lang="ru-RU" dirty="0"/>
              <a:t>. Это разделение поможет угодить как людям , которые ведут особую диету, так и обычным клиентам.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8642F5-5658-443A-A707-3CB2C77E006E}"/>
              </a:ext>
            </a:extLst>
          </p:cNvPr>
          <p:cNvSpPr txBox="1"/>
          <p:nvPr/>
        </p:nvSpPr>
        <p:spPr>
          <a:xfrm>
            <a:off x="1035586" y="3042458"/>
            <a:ext cx="10815038" cy="923330"/>
          </a:xfrm>
          <a:prstGeom prst="rect">
            <a:avLst/>
          </a:prstGeom>
          <a:solidFill>
            <a:srgbClr val="EAE8CA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 ассортимент кафе войдут салаты, горячие блюда, супы, выпечка, а также различные напитки и смузи. Такое всестороннее меню сможет угодить всем клиентам.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D15A24-0B07-4900-93E2-D3452A76FCEF}"/>
              </a:ext>
            </a:extLst>
          </p:cNvPr>
          <p:cNvSpPr txBox="1"/>
          <p:nvPr/>
        </p:nvSpPr>
        <p:spPr>
          <a:xfrm>
            <a:off x="1035586" y="3840480"/>
            <a:ext cx="10815038" cy="1200329"/>
          </a:xfrm>
          <a:prstGeom prst="rect">
            <a:avLst/>
          </a:prstGeom>
          <a:solidFill>
            <a:srgbClr val="EAE8CA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Разнообразие блюд и ценовая категория кафе, рассчитанная на человека с средним достатком, позволяет любому посетителю сделать заказ ,основанный на его предпочтениях.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597113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686</TotalTime>
  <Words>289</Words>
  <Application>Microsoft Office PowerPoint</Application>
  <PresentationFormat>Широкоэкранный</PresentationFormat>
  <Paragraphs>22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Century Gothic</vt:lpstr>
      <vt:lpstr>Century Gothic (Заголовки)</vt:lpstr>
      <vt:lpstr>Times New Roman</vt:lpstr>
      <vt:lpstr>Wingdings 3</vt:lpstr>
      <vt:lpstr>Легкий дым</vt:lpstr>
      <vt:lpstr>Презентация PowerPoint</vt:lpstr>
      <vt:lpstr>Бизнес-план проекта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Бизнес-план проекта</dc:title>
  <dc:creator>User</dc:creator>
  <cp:lastModifiedBy>USER</cp:lastModifiedBy>
  <cp:revision>25</cp:revision>
  <dcterms:created xsi:type="dcterms:W3CDTF">2021-11-16T16:23:33Z</dcterms:created>
  <dcterms:modified xsi:type="dcterms:W3CDTF">2022-12-06T05:59:12Z</dcterms:modified>
</cp:coreProperties>
</file>